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hape 3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2" indent="-296332" algn="ctr">
              <a:spcBef>
                <a:spcPts val="0"/>
              </a:spcBef>
              <a:defRPr sz="2400"/>
            </a:lvl2pPr>
            <a:lvl3pPr marL="1185332" indent="-296332" algn="ctr">
              <a:spcBef>
                <a:spcPts val="0"/>
              </a:spcBef>
              <a:defRPr sz="2400"/>
            </a:lvl3pPr>
            <a:lvl4pPr marL="1629833" indent="-296332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/>
          <p:nvPr>
            <p:ph type="body" sz="quarter" idx="21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заголовка"/>
          <p:cNvSpPr txBox="1"/>
          <p:nvPr>
            <p:ph type="title"/>
          </p:nvPr>
        </p:nvSpPr>
        <p:spPr>
          <a:xfrm>
            <a:off x="650238" y="130950"/>
            <a:ext cx="11704326" cy="214489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8" name="Номер слайда"/>
          <p:cNvSpPr txBox="1"/>
          <p:nvPr>
            <p:ph type="sldNum" sz="quarter" idx="2"/>
          </p:nvPr>
        </p:nvSpPr>
        <p:spPr>
          <a:xfrm>
            <a:off x="11980095" y="8882098"/>
            <a:ext cx="374471" cy="371692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Текст заголовка"/>
          <p:cNvSpPr txBox="1"/>
          <p:nvPr>
            <p:ph type="title"/>
          </p:nvPr>
        </p:nvSpPr>
        <p:spPr>
          <a:xfrm>
            <a:off x="952499" y="444498"/>
            <a:ext cx="11099801" cy="215900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6" name="Уровень текста 1…"/>
          <p:cNvSpPr txBox="1"/>
          <p:nvPr>
            <p:ph type="body" idx="1"/>
          </p:nvPr>
        </p:nvSpPr>
        <p:spPr>
          <a:xfrm>
            <a:off x="952499" y="2603500"/>
            <a:ext cx="11099801" cy="6286500"/>
          </a:xfrm>
          <a:prstGeom prst="rect">
            <a:avLst/>
          </a:prstGeom>
        </p:spPr>
        <p:txBody>
          <a:bodyPr/>
          <a:lstStyle>
            <a:lvl1pPr marL="419803" indent="-419803">
              <a:defRPr sz="3400"/>
            </a:lvl1pPr>
            <a:lvl2pPr marL="864304" indent="-419803">
              <a:defRPr sz="3400"/>
            </a:lvl2pPr>
            <a:lvl3pPr marL="1308804" indent="-419804">
              <a:defRPr sz="3400"/>
            </a:lvl3pPr>
            <a:lvl4pPr marL="1753304" indent="-419804">
              <a:defRPr sz="3400"/>
            </a:lvl4pPr>
            <a:lvl5pPr marL="2197804" indent="-419804"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Текст заголовка"/>
          <p:cNvSpPr txBox="1"/>
          <p:nvPr>
            <p:ph type="title"/>
          </p:nvPr>
        </p:nvSpPr>
        <p:spPr>
          <a:xfrm>
            <a:off x="1269999" y="1638300"/>
            <a:ext cx="10464801" cy="3302000"/>
          </a:xfrm>
          <a:prstGeom prst="rect">
            <a:avLst/>
          </a:prstGeom>
        </p:spPr>
        <p:txBody>
          <a:bodyPr anchor="b"/>
          <a:lstStyle>
            <a:lvl1pPr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5" name="Уровень текста 1…"/>
          <p:cNvSpPr txBox="1"/>
          <p:nvPr>
            <p:ph type="body" sz="quarter" idx="1"/>
          </p:nvPr>
        </p:nvSpPr>
        <p:spPr>
          <a:xfrm>
            <a:off x="1269999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0" algn="ctr">
              <a:spcBef>
                <a:spcPts val="0"/>
              </a:spcBef>
              <a:buSzTx/>
              <a:buNone/>
              <a:defRPr sz="3000"/>
            </a:lvl2pPr>
            <a:lvl3pPr marL="0" indent="0" algn="ctr">
              <a:spcBef>
                <a:spcPts val="0"/>
              </a:spcBef>
              <a:buSzTx/>
              <a:buNone/>
              <a:defRPr sz="3000"/>
            </a:lvl3pPr>
            <a:lvl4pPr marL="0" indent="0" algn="ctr">
              <a:spcBef>
                <a:spcPts val="0"/>
              </a:spcBef>
              <a:buSzTx/>
              <a:buNone/>
              <a:defRPr sz="3000"/>
            </a:lvl4pPr>
            <a:lvl5pPr marL="0" indent="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6" name="Номер слайда"/>
          <p:cNvSpPr txBox="1"/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pic" sz="half" idx="21"/>
          </p:nvPr>
        </p:nvSpPr>
        <p:spPr>
          <a:xfrm>
            <a:off x="6718300" y="634998"/>
            <a:ext cx="5334000" cy="82296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4" name="Текст заголовка"/>
          <p:cNvSpPr txBox="1"/>
          <p:nvPr>
            <p:ph type="title"/>
          </p:nvPr>
        </p:nvSpPr>
        <p:spPr>
          <a:xfrm>
            <a:off x="952499" y="634998"/>
            <a:ext cx="5334002" cy="3987804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5" name="Уровень текста 1…"/>
          <p:cNvSpPr txBox="1"/>
          <p:nvPr>
            <p:ph type="body" sz="quarter" idx="1"/>
          </p:nvPr>
        </p:nvSpPr>
        <p:spPr>
          <a:xfrm>
            <a:off x="952499" y="4762500"/>
            <a:ext cx="5334002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0" algn="ctr">
              <a:spcBef>
                <a:spcPts val="0"/>
              </a:spcBef>
              <a:buSzTx/>
              <a:buNone/>
              <a:defRPr sz="3000"/>
            </a:lvl2pPr>
            <a:lvl3pPr marL="0" indent="0" algn="ctr">
              <a:spcBef>
                <a:spcPts val="0"/>
              </a:spcBef>
              <a:buSzTx/>
              <a:buNone/>
              <a:defRPr sz="3000"/>
            </a:lvl3pPr>
            <a:lvl4pPr marL="0" indent="0" algn="ctr">
              <a:spcBef>
                <a:spcPts val="0"/>
              </a:spcBef>
              <a:buSzTx/>
              <a:buNone/>
              <a:defRPr sz="3000"/>
            </a:lvl4pPr>
            <a:lvl5pPr marL="0" indent="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6" name="Номер слайда"/>
          <p:cNvSpPr txBox="1"/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Текст заголовка"/>
          <p:cNvSpPr txBox="1"/>
          <p:nvPr>
            <p:ph type="title"/>
          </p:nvPr>
        </p:nvSpPr>
        <p:spPr>
          <a:xfrm>
            <a:off x="1269999" y="1638300"/>
            <a:ext cx="10464801" cy="3302000"/>
          </a:xfrm>
          <a:prstGeom prst="rect">
            <a:avLst/>
          </a:prstGeom>
        </p:spPr>
        <p:txBody>
          <a:bodyPr anchor="b"/>
          <a:lstStyle>
            <a:lvl1pPr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4" name="Уровень текста 1…"/>
          <p:cNvSpPr txBox="1"/>
          <p:nvPr>
            <p:ph type="body" sz="quarter" idx="1"/>
          </p:nvPr>
        </p:nvSpPr>
        <p:spPr>
          <a:xfrm>
            <a:off x="1269999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0" algn="ctr">
              <a:spcBef>
                <a:spcPts val="0"/>
              </a:spcBef>
              <a:buSzTx/>
              <a:buNone/>
              <a:defRPr sz="3000"/>
            </a:lvl2pPr>
            <a:lvl3pPr marL="0" indent="0" algn="ctr">
              <a:spcBef>
                <a:spcPts val="0"/>
              </a:spcBef>
              <a:buSzTx/>
              <a:buNone/>
              <a:defRPr sz="3000"/>
            </a:lvl3pPr>
            <a:lvl4pPr marL="0" indent="0" algn="ctr">
              <a:spcBef>
                <a:spcPts val="0"/>
              </a:spcBef>
              <a:buSzTx/>
              <a:buNone/>
              <a:defRPr sz="3000"/>
            </a:lvl4pPr>
            <a:lvl5pPr marL="0" indent="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5" name="Номер слайда"/>
          <p:cNvSpPr txBox="1"/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Текст заголовка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6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7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21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Текст заголовка"/>
          <p:cNvSpPr txBox="1"/>
          <p:nvPr>
            <p:ph type="title"/>
          </p:nvPr>
        </p:nvSpPr>
        <p:spPr>
          <a:xfrm>
            <a:off x="650238" y="130950"/>
            <a:ext cx="11704326" cy="2144892"/>
          </a:xfrm>
          <a:prstGeom prst="rect">
            <a:avLst/>
          </a:prstGeom>
        </p:spPr>
        <p:txBody>
          <a:bodyPr lIns="65021" tIns="65021" rIns="65021" bIns="65021"/>
          <a:lstStyle>
            <a:lvl1pPr defTabSz="9144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79" name="Уровень текста 1…"/>
          <p:cNvSpPr txBox="1"/>
          <p:nvPr>
            <p:ph type="body" idx="1"/>
          </p:nvPr>
        </p:nvSpPr>
        <p:spPr>
          <a:xfrm>
            <a:off x="650238" y="2275838"/>
            <a:ext cx="11704326" cy="7477763"/>
          </a:xfrm>
          <a:prstGeom prst="rect">
            <a:avLst/>
          </a:prstGeom>
        </p:spPr>
        <p:txBody>
          <a:bodyPr lIns="65021" tIns="65021" rIns="65021" bIns="65021" anchor="t"/>
          <a:lstStyle>
            <a:lvl1pPr marL="471487" indent="-471487" defTabSz="9144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3" defTabSz="9144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9144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9144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9144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0" name="Номер слайда"/>
          <p:cNvSpPr txBox="1"/>
          <p:nvPr>
            <p:ph type="sldNum" sz="quarter" idx="2"/>
          </p:nvPr>
        </p:nvSpPr>
        <p:spPr>
          <a:xfrm>
            <a:off x="12005844" y="9130185"/>
            <a:ext cx="348721" cy="339196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Текст заголовка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88" name="Уровень текста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Текст заголовка"/>
          <p:cNvSpPr txBox="1"/>
          <p:nvPr>
            <p:ph type="title"/>
          </p:nvPr>
        </p:nvSpPr>
        <p:spPr>
          <a:xfrm>
            <a:off x="975358" y="541866"/>
            <a:ext cx="11054083" cy="227584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7600">
                <a:solidFill>
                  <a:srgbClr val="009999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97" name="Уровень текста 1…"/>
          <p:cNvSpPr txBox="1"/>
          <p:nvPr>
            <p:ph type="body" idx="1"/>
          </p:nvPr>
        </p:nvSpPr>
        <p:spPr>
          <a:xfrm>
            <a:off x="975358" y="2817703"/>
            <a:ext cx="11054083" cy="6935900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914400">
              <a:spcBef>
                <a:spcPts val="700"/>
              </a:spcBef>
              <a:buSzPct val="100000"/>
              <a:buChar char="»"/>
              <a:defRPr sz="4400"/>
            </a:lvl1pPr>
            <a:lvl2pPr marL="906234" indent="-449033" defTabSz="914400">
              <a:spcBef>
                <a:spcPts val="700"/>
              </a:spcBef>
              <a:buSzPct val="100000"/>
              <a:buChar char="–"/>
              <a:defRPr sz="4400"/>
            </a:lvl2pPr>
            <a:lvl3pPr indent="-419100" defTabSz="914400">
              <a:spcBef>
                <a:spcPts val="700"/>
              </a:spcBef>
              <a:buSzPct val="100000"/>
              <a:defRPr sz="4400"/>
            </a:lvl3pPr>
            <a:lvl4pPr marL="1874520" indent="-502919" defTabSz="914400">
              <a:spcBef>
                <a:spcPts val="700"/>
              </a:spcBef>
              <a:buSzPct val="100000"/>
              <a:buChar char="–"/>
              <a:defRPr sz="4400"/>
            </a:lvl4pPr>
            <a:lvl5pPr marL="2387600" indent="-558800" defTabSz="914400">
              <a:spcBef>
                <a:spcPts val="700"/>
              </a:spcBef>
              <a:buSzPct val="100000"/>
              <a:buChar char="»"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8" name="Номер слайда"/>
          <p:cNvSpPr txBox="1"/>
          <p:nvPr>
            <p:ph type="sldNum" sz="quarter" idx="2"/>
          </p:nvPr>
        </p:nvSpPr>
        <p:spPr>
          <a:xfrm>
            <a:off x="11632425" y="8886613"/>
            <a:ext cx="397018" cy="389266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Текст заголовка"/>
          <p:cNvSpPr txBox="1"/>
          <p:nvPr>
            <p:ph type="title"/>
          </p:nvPr>
        </p:nvSpPr>
        <p:spPr>
          <a:xfrm>
            <a:off x="650238" y="130950"/>
            <a:ext cx="11704326" cy="2144892"/>
          </a:xfrm>
          <a:prstGeom prst="rect">
            <a:avLst/>
          </a:prstGeom>
        </p:spPr>
        <p:txBody>
          <a:bodyPr lIns="65021" tIns="65021" rIns="65021" bIns="65021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06" name="Уровень текста 1…"/>
          <p:cNvSpPr txBox="1"/>
          <p:nvPr>
            <p:ph type="body" idx="1"/>
          </p:nvPr>
        </p:nvSpPr>
        <p:spPr>
          <a:xfrm>
            <a:off x="650238" y="2275838"/>
            <a:ext cx="11704326" cy="7477763"/>
          </a:xfrm>
          <a:prstGeom prst="rect">
            <a:avLst/>
          </a:prstGeom>
        </p:spPr>
        <p:txBody>
          <a:bodyPr lIns="65021" tIns="65021" rIns="65021" bIns="65021" anchor="t"/>
          <a:lstStyle>
            <a:lvl1pPr marL="471487" indent="-471487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3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9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7" name="Номер слайда"/>
          <p:cNvSpPr txBox="1"/>
          <p:nvPr>
            <p:ph type="sldNum" sz="quarter" idx="2"/>
          </p:nvPr>
        </p:nvSpPr>
        <p:spPr>
          <a:xfrm>
            <a:off x="12005840" y="9130184"/>
            <a:ext cx="348722" cy="339196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Текст заголовка"/>
          <p:cNvSpPr txBox="1"/>
          <p:nvPr>
            <p:ph type="title"/>
          </p:nvPr>
        </p:nvSpPr>
        <p:spPr>
          <a:xfrm>
            <a:off x="952499" y="444498"/>
            <a:ext cx="11099804" cy="2159002"/>
          </a:xfrm>
          <a:prstGeom prst="rect">
            <a:avLst/>
          </a:prstGeom>
        </p:spPr>
        <p:txBody>
          <a:bodyPr lIns="50796" tIns="50796" rIns="50796" bIns="50796"/>
          <a:lstStyle>
            <a:lvl1pPr defTabSz="584198"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15" name="Уровень текста 1…"/>
          <p:cNvSpPr txBox="1"/>
          <p:nvPr>
            <p:ph type="body" idx="1"/>
          </p:nvPr>
        </p:nvSpPr>
        <p:spPr>
          <a:xfrm>
            <a:off x="952499" y="2603498"/>
            <a:ext cx="11099804" cy="6286504"/>
          </a:xfrm>
          <a:prstGeom prst="rect">
            <a:avLst/>
          </a:prstGeom>
        </p:spPr>
        <p:txBody>
          <a:bodyPr lIns="50796" tIns="50796" rIns="50796" bIns="50796"/>
          <a:lstStyle>
            <a:lvl1pPr marL="419803" indent="-419803" defTabSz="584198">
              <a:spcBef>
                <a:spcPts val="4100"/>
              </a:spcBef>
              <a:defRPr sz="3400"/>
            </a:lvl1pPr>
            <a:lvl2pPr marL="864304" indent="-419803" defTabSz="584198">
              <a:spcBef>
                <a:spcPts val="4100"/>
              </a:spcBef>
              <a:defRPr sz="3400"/>
            </a:lvl2pPr>
            <a:lvl3pPr marL="1308804" indent="-419804" defTabSz="584198">
              <a:spcBef>
                <a:spcPts val="4100"/>
              </a:spcBef>
              <a:defRPr sz="3400"/>
            </a:lvl3pPr>
            <a:lvl4pPr marL="1753304" indent="-419804" defTabSz="584198">
              <a:spcBef>
                <a:spcPts val="4100"/>
              </a:spcBef>
              <a:defRPr sz="3400"/>
            </a:lvl4pPr>
            <a:lvl5pPr marL="2197804" indent="-419804" defTabSz="584198">
              <a:spcBef>
                <a:spcPts val="4100"/>
              </a:spcBef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6" name="Номер слайда"/>
          <p:cNvSpPr txBox="1"/>
          <p:nvPr>
            <p:ph type="sldNum" sz="quarter" idx="2"/>
          </p:nvPr>
        </p:nvSpPr>
        <p:spPr>
          <a:xfrm>
            <a:off x="6325925" y="9251950"/>
            <a:ext cx="340251" cy="342893"/>
          </a:xfrm>
          <a:prstGeom prst="rect">
            <a:avLst/>
          </a:prstGeom>
        </p:spPr>
        <p:txBody>
          <a:bodyPr lIns="50796" tIns="50796" rIns="50796" bIns="50796"/>
          <a:lstStyle>
            <a:lvl1pPr defTabSz="584198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Текст заголовка"/>
          <p:cNvSpPr txBox="1"/>
          <p:nvPr>
            <p:ph type="title"/>
          </p:nvPr>
        </p:nvSpPr>
        <p:spPr>
          <a:xfrm>
            <a:off x="650238" y="130950"/>
            <a:ext cx="11704326" cy="2144892"/>
          </a:xfrm>
          <a:prstGeom prst="rect">
            <a:avLst/>
          </a:prstGeom>
        </p:spPr>
        <p:txBody>
          <a:bodyPr lIns="65021" tIns="65021" rIns="65021" bIns="65021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24" name="Уровень текста 1…"/>
          <p:cNvSpPr txBox="1"/>
          <p:nvPr>
            <p:ph type="body" idx="1"/>
          </p:nvPr>
        </p:nvSpPr>
        <p:spPr>
          <a:xfrm>
            <a:off x="650238" y="2275838"/>
            <a:ext cx="11704326" cy="7477764"/>
          </a:xfrm>
          <a:prstGeom prst="rect">
            <a:avLst/>
          </a:prstGeom>
        </p:spPr>
        <p:txBody>
          <a:bodyPr lIns="65021" tIns="65021" rIns="65021" bIns="65021" anchor="t"/>
          <a:lstStyle>
            <a:lvl1pPr marL="471487" indent="-471487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3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9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5" name="Номер слайда"/>
          <p:cNvSpPr txBox="1"/>
          <p:nvPr>
            <p:ph type="sldNum" sz="quarter" idx="2"/>
          </p:nvPr>
        </p:nvSpPr>
        <p:spPr>
          <a:xfrm>
            <a:off x="12005844" y="9130184"/>
            <a:ext cx="348721" cy="339196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Текст заголовка"/>
          <p:cNvSpPr txBox="1"/>
          <p:nvPr>
            <p:ph type="title"/>
          </p:nvPr>
        </p:nvSpPr>
        <p:spPr>
          <a:xfrm>
            <a:off x="1269996" y="1638298"/>
            <a:ext cx="10464811" cy="3302004"/>
          </a:xfrm>
          <a:prstGeom prst="rect">
            <a:avLst/>
          </a:prstGeom>
        </p:spPr>
        <p:txBody>
          <a:bodyPr lIns="50796" tIns="50796" rIns="50796" bIns="50796" anchor="b"/>
          <a:lstStyle>
            <a:lvl1pPr defTabSz="584195">
              <a:defRPr sz="7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33" name="Уровень текста 1…"/>
          <p:cNvSpPr txBox="1"/>
          <p:nvPr>
            <p:ph type="body" sz="quarter" idx="1"/>
          </p:nvPr>
        </p:nvSpPr>
        <p:spPr>
          <a:xfrm>
            <a:off x="1269996" y="5029198"/>
            <a:ext cx="10464811" cy="1130316"/>
          </a:xfrm>
          <a:prstGeom prst="rect">
            <a:avLst/>
          </a:prstGeom>
        </p:spPr>
        <p:txBody>
          <a:bodyPr lIns="50796" tIns="50796" rIns="50796" bIns="50796" anchor="t"/>
          <a:lstStyle>
            <a:lvl1pPr marL="0" indent="0" algn="ctr" defTabSz="584195">
              <a:spcBef>
                <a:spcPts val="0"/>
              </a:spcBef>
              <a:buSzTx/>
              <a:buNone/>
              <a:defRPr sz="2800"/>
            </a:lvl1pPr>
            <a:lvl2pPr marL="0" indent="0" algn="ctr" defTabSz="584195">
              <a:spcBef>
                <a:spcPts val="0"/>
              </a:spcBef>
              <a:buSzTx/>
              <a:buNone/>
              <a:defRPr sz="2800"/>
            </a:lvl2pPr>
            <a:lvl3pPr marL="0" indent="0" algn="ctr" defTabSz="584195">
              <a:spcBef>
                <a:spcPts val="0"/>
              </a:spcBef>
              <a:buSzTx/>
              <a:buNone/>
              <a:defRPr sz="2800"/>
            </a:lvl3pPr>
            <a:lvl4pPr marL="0" indent="0" algn="ctr" defTabSz="584195">
              <a:spcBef>
                <a:spcPts val="0"/>
              </a:spcBef>
              <a:buSzTx/>
              <a:buNone/>
              <a:defRPr sz="2800"/>
            </a:lvl4pPr>
            <a:lvl5pPr marL="0" indent="0" algn="ctr" defTabSz="584195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4" name="Номер слайда"/>
          <p:cNvSpPr txBox="1"/>
          <p:nvPr>
            <p:ph type="sldNum" sz="quarter" idx="2"/>
          </p:nvPr>
        </p:nvSpPr>
        <p:spPr>
          <a:xfrm>
            <a:off x="6340047" y="9251950"/>
            <a:ext cx="312006" cy="317493"/>
          </a:xfrm>
          <a:prstGeom prst="rect">
            <a:avLst/>
          </a:prstGeom>
        </p:spPr>
        <p:txBody>
          <a:bodyPr lIns="50796" tIns="50796" rIns="50796" bIns="50796"/>
          <a:lstStyle>
            <a:lvl1pPr defTabSz="584195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Текст заголовка"/>
          <p:cNvSpPr txBox="1"/>
          <p:nvPr>
            <p:ph type="title"/>
          </p:nvPr>
        </p:nvSpPr>
        <p:spPr>
          <a:xfrm>
            <a:off x="952499" y="444498"/>
            <a:ext cx="11099804" cy="2159002"/>
          </a:xfrm>
          <a:prstGeom prst="rect">
            <a:avLst/>
          </a:prstGeom>
        </p:spPr>
        <p:txBody>
          <a:bodyPr lIns="50796" tIns="50796" rIns="50796" bIns="50796"/>
          <a:lstStyle>
            <a:lvl1pPr defTabSz="584198"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42" name="Уровень текста 1…"/>
          <p:cNvSpPr txBox="1"/>
          <p:nvPr>
            <p:ph type="body" idx="1"/>
          </p:nvPr>
        </p:nvSpPr>
        <p:spPr>
          <a:xfrm>
            <a:off x="952499" y="2603498"/>
            <a:ext cx="11099804" cy="6286504"/>
          </a:xfrm>
          <a:prstGeom prst="rect">
            <a:avLst/>
          </a:prstGeom>
        </p:spPr>
        <p:txBody>
          <a:bodyPr lIns="50796" tIns="50796" rIns="50796" bIns="50796"/>
          <a:lstStyle>
            <a:lvl1pPr marL="419803" indent="-419803" defTabSz="584198">
              <a:spcBef>
                <a:spcPts val="4100"/>
              </a:spcBef>
              <a:defRPr sz="3400"/>
            </a:lvl1pPr>
            <a:lvl2pPr marL="864304" indent="-419803" defTabSz="584198">
              <a:spcBef>
                <a:spcPts val="4100"/>
              </a:spcBef>
              <a:defRPr sz="3400"/>
            </a:lvl2pPr>
            <a:lvl3pPr marL="1308804" indent="-419804" defTabSz="584198">
              <a:spcBef>
                <a:spcPts val="4100"/>
              </a:spcBef>
              <a:defRPr sz="3400"/>
            </a:lvl3pPr>
            <a:lvl4pPr marL="1753304" indent="-419804" defTabSz="584198">
              <a:spcBef>
                <a:spcPts val="4100"/>
              </a:spcBef>
              <a:defRPr sz="3400"/>
            </a:lvl4pPr>
            <a:lvl5pPr marL="2197804" indent="-419804" defTabSz="584198">
              <a:spcBef>
                <a:spcPts val="4100"/>
              </a:spcBef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3" name="Номер слайда"/>
          <p:cNvSpPr txBox="1"/>
          <p:nvPr>
            <p:ph type="sldNum" sz="quarter" idx="2"/>
          </p:nvPr>
        </p:nvSpPr>
        <p:spPr>
          <a:xfrm>
            <a:off x="6325925" y="9251950"/>
            <a:ext cx="340251" cy="342893"/>
          </a:xfrm>
          <a:prstGeom prst="rect">
            <a:avLst/>
          </a:prstGeom>
        </p:spPr>
        <p:txBody>
          <a:bodyPr lIns="50796" tIns="50796" rIns="50796" bIns="50796"/>
          <a:lstStyle>
            <a:lvl1pPr defTabSz="584198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Текст заголовка"/>
          <p:cNvSpPr txBox="1"/>
          <p:nvPr>
            <p:ph type="title"/>
          </p:nvPr>
        </p:nvSpPr>
        <p:spPr>
          <a:xfrm>
            <a:off x="975358" y="3491653"/>
            <a:ext cx="11054083" cy="1568034"/>
          </a:xfrm>
          <a:prstGeom prst="rect">
            <a:avLst/>
          </a:prstGeom>
        </p:spPr>
        <p:txBody>
          <a:bodyPr lIns="65022" tIns="65022" rIns="65022" bIns="65022"/>
          <a:lstStyle>
            <a:lvl1pPr defTabSz="1733973">
              <a:defRPr sz="8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51" name="Уровень текста 1…"/>
          <p:cNvSpPr txBox="1"/>
          <p:nvPr>
            <p:ph type="body" sz="quarter" idx="1"/>
          </p:nvPr>
        </p:nvSpPr>
        <p:spPr>
          <a:xfrm>
            <a:off x="1950716" y="5364479"/>
            <a:ext cx="9103367" cy="1869447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1733973">
              <a:spcBef>
                <a:spcPts val="1400"/>
              </a:spcBef>
              <a:buSzTx/>
              <a:buNone/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733973">
              <a:spcBef>
                <a:spcPts val="1400"/>
              </a:spcBef>
              <a:buSzTx/>
              <a:buNone/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733973">
              <a:spcBef>
                <a:spcPts val="1400"/>
              </a:spcBef>
              <a:buSzTx/>
              <a:buNone/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733973">
              <a:spcBef>
                <a:spcPts val="1400"/>
              </a:spcBef>
              <a:buSzTx/>
              <a:buNone/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733973">
              <a:spcBef>
                <a:spcPts val="1400"/>
              </a:spcBef>
              <a:buSzTx/>
              <a:buNone/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2" name="Номер слайда"/>
          <p:cNvSpPr txBox="1"/>
          <p:nvPr>
            <p:ph type="sldNum" sz="quarter" idx="2"/>
          </p:nvPr>
        </p:nvSpPr>
        <p:spPr>
          <a:xfrm>
            <a:off x="11928600" y="7982050"/>
            <a:ext cx="425965" cy="423981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733973"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Текст заголовка"/>
          <p:cNvSpPr txBox="1"/>
          <p:nvPr>
            <p:ph type="title"/>
          </p:nvPr>
        </p:nvSpPr>
        <p:spPr>
          <a:xfrm>
            <a:off x="952499" y="444498"/>
            <a:ext cx="11099804" cy="2159002"/>
          </a:xfrm>
          <a:prstGeom prst="rect">
            <a:avLst/>
          </a:prstGeom>
        </p:spPr>
        <p:txBody>
          <a:bodyPr lIns="50796" tIns="50796" rIns="50796" bIns="50796"/>
          <a:lstStyle>
            <a:lvl1pPr defTabSz="584198"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60" name="Уровень текста 1…"/>
          <p:cNvSpPr txBox="1"/>
          <p:nvPr>
            <p:ph type="body" idx="1"/>
          </p:nvPr>
        </p:nvSpPr>
        <p:spPr>
          <a:xfrm>
            <a:off x="952499" y="2603498"/>
            <a:ext cx="11099804" cy="6286504"/>
          </a:xfrm>
          <a:prstGeom prst="rect">
            <a:avLst/>
          </a:prstGeom>
        </p:spPr>
        <p:txBody>
          <a:bodyPr lIns="50796" tIns="50796" rIns="50796" bIns="50796"/>
          <a:lstStyle>
            <a:lvl1pPr marL="419803" indent="-419803" defTabSz="584198">
              <a:spcBef>
                <a:spcPts val="4100"/>
              </a:spcBef>
              <a:defRPr sz="3400"/>
            </a:lvl1pPr>
            <a:lvl2pPr marL="864304" indent="-419803" defTabSz="584198">
              <a:spcBef>
                <a:spcPts val="4100"/>
              </a:spcBef>
              <a:defRPr sz="3400"/>
            </a:lvl2pPr>
            <a:lvl3pPr marL="1308804" indent="-419804" defTabSz="584198">
              <a:spcBef>
                <a:spcPts val="4100"/>
              </a:spcBef>
              <a:defRPr sz="3400"/>
            </a:lvl3pPr>
            <a:lvl4pPr marL="1753304" indent="-419804" defTabSz="584198">
              <a:spcBef>
                <a:spcPts val="4100"/>
              </a:spcBef>
              <a:defRPr sz="3400"/>
            </a:lvl4pPr>
            <a:lvl5pPr marL="2197804" indent="-419804" defTabSz="584198">
              <a:spcBef>
                <a:spcPts val="4100"/>
              </a:spcBef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1" name="Номер слайда"/>
          <p:cNvSpPr txBox="1"/>
          <p:nvPr>
            <p:ph type="sldNum" sz="quarter" idx="2"/>
          </p:nvPr>
        </p:nvSpPr>
        <p:spPr>
          <a:xfrm>
            <a:off x="6325925" y="9251950"/>
            <a:ext cx="340251" cy="342893"/>
          </a:xfrm>
          <a:prstGeom prst="rect">
            <a:avLst/>
          </a:prstGeom>
        </p:spPr>
        <p:txBody>
          <a:bodyPr lIns="50796" tIns="50796" rIns="50796" bIns="50796"/>
          <a:lstStyle>
            <a:lvl1pPr defTabSz="584198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Текст заголовка"/>
          <p:cNvSpPr txBox="1"/>
          <p:nvPr>
            <p:ph type="title"/>
          </p:nvPr>
        </p:nvSpPr>
        <p:spPr>
          <a:xfrm>
            <a:off x="952496" y="444498"/>
            <a:ext cx="11099808" cy="2159003"/>
          </a:xfrm>
          <a:prstGeom prst="rect">
            <a:avLst/>
          </a:prstGeom>
        </p:spPr>
        <p:txBody>
          <a:bodyPr lIns="50796" tIns="50796" rIns="50796" bIns="50796"/>
          <a:lstStyle>
            <a:lvl1pPr defTabSz="584195"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69" name="Уровень текста 1…"/>
          <p:cNvSpPr txBox="1"/>
          <p:nvPr>
            <p:ph type="body" idx="1"/>
          </p:nvPr>
        </p:nvSpPr>
        <p:spPr>
          <a:xfrm>
            <a:off x="952496" y="2603497"/>
            <a:ext cx="11099808" cy="6286506"/>
          </a:xfrm>
          <a:prstGeom prst="rect">
            <a:avLst/>
          </a:prstGeom>
        </p:spPr>
        <p:txBody>
          <a:bodyPr lIns="50796" tIns="50796" rIns="50796" bIns="50796"/>
          <a:lstStyle>
            <a:lvl1pPr marL="419803" indent="-419803" defTabSz="584195">
              <a:spcBef>
                <a:spcPts val="4100"/>
              </a:spcBef>
              <a:defRPr sz="3400"/>
            </a:lvl1pPr>
            <a:lvl2pPr marL="864301" indent="-419803" defTabSz="584195">
              <a:spcBef>
                <a:spcPts val="4100"/>
              </a:spcBef>
              <a:defRPr sz="3400"/>
            </a:lvl2pPr>
            <a:lvl3pPr marL="1308801" indent="-419801" defTabSz="584195">
              <a:spcBef>
                <a:spcPts val="4100"/>
              </a:spcBef>
              <a:defRPr sz="3400"/>
            </a:lvl3pPr>
            <a:lvl4pPr marL="1753304" indent="-419803" defTabSz="584195">
              <a:spcBef>
                <a:spcPts val="4100"/>
              </a:spcBef>
              <a:defRPr sz="3400"/>
            </a:lvl4pPr>
            <a:lvl5pPr marL="2197804" indent="-419804" defTabSz="584195">
              <a:spcBef>
                <a:spcPts val="4100"/>
              </a:spcBef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0" name="Номер слайда"/>
          <p:cNvSpPr txBox="1"/>
          <p:nvPr>
            <p:ph type="sldNum" sz="quarter" idx="2"/>
          </p:nvPr>
        </p:nvSpPr>
        <p:spPr>
          <a:xfrm>
            <a:off x="6325924" y="9251950"/>
            <a:ext cx="340252" cy="342893"/>
          </a:xfrm>
          <a:prstGeom prst="rect">
            <a:avLst/>
          </a:prstGeom>
        </p:spPr>
        <p:txBody>
          <a:bodyPr lIns="50796" tIns="50796" rIns="50796" bIns="50796"/>
          <a:lstStyle>
            <a:lvl1pPr defTabSz="584195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Текст заголовка"/>
          <p:cNvSpPr txBox="1"/>
          <p:nvPr>
            <p:ph type="title"/>
          </p:nvPr>
        </p:nvSpPr>
        <p:spPr>
          <a:xfrm>
            <a:off x="952496" y="444495"/>
            <a:ext cx="11099808" cy="2159007"/>
          </a:xfrm>
          <a:prstGeom prst="rect">
            <a:avLst/>
          </a:prstGeom>
        </p:spPr>
        <p:txBody>
          <a:bodyPr lIns="50796" tIns="50796" rIns="50796" bIns="50796"/>
          <a:lstStyle>
            <a:lvl1pPr defTabSz="584195"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78" name="Уровень текста 1…"/>
          <p:cNvSpPr txBox="1"/>
          <p:nvPr>
            <p:ph type="body" idx="1"/>
          </p:nvPr>
        </p:nvSpPr>
        <p:spPr>
          <a:xfrm>
            <a:off x="952496" y="2603493"/>
            <a:ext cx="11099808" cy="6286514"/>
          </a:xfrm>
          <a:prstGeom prst="rect">
            <a:avLst/>
          </a:prstGeom>
        </p:spPr>
        <p:txBody>
          <a:bodyPr lIns="50796" tIns="50796" rIns="50796" bIns="50796"/>
          <a:lstStyle>
            <a:lvl1pPr marL="419803" indent="-419803" defTabSz="584195">
              <a:spcBef>
                <a:spcPts val="4100"/>
              </a:spcBef>
              <a:defRPr sz="3400"/>
            </a:lvl1pPr>
            <a:lvl2pPr marL="864301" indent="-419803" defTabSz="584195">
              <a:spcBef>
                <a:spcPts val="4100"/>
              </a:spcBef>
              <a:defRPr sz="3400"/>
            </a:lvl2pPr>
            <a:lvl3pPr marL="1308801" indent="-419801" defTabSz="584195">
              <a:spcBef>
                <a:spcPts val="4100"/>
              </a:spcBef>
              <a:defRPr sz="3400"/>
            </a:lvl3pPr>
            <a:lvl4pPr marL="1753304" indent="-419803" defTabSz="584195">
              <a:spcBef>
                <a:spcPts val="4100"/>
              </a:spcBef>
              <a:defRPr sz="3400"/>
            </a:lvl4pPr>
            <a:lvl5pPr marL="2197804" indent="-419804" defTabSz="584195">
              <a:spcBef>
                <a:spcPts val="4100"/>
              </a:spcBef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9" name="Номер слайда"/>
          <p:cNvSpPr txBox="1"/>
          <p:nvPr>
            <p:ph type="sldNum" sz="quarter" idx="2"/>
          </p:nvPr>
        </p:nvSpPr>
        <p:spPr>
          <a:xfrm>
            <a:off x="6325924" y="9251950"/>
            <a:ext cx="340251" cy="342893"/>
          </a:xfrm>
          <a:prstGeom prst="rect">
            <a:avLst/>
          </a:prstGeom>
        </p:spPr>
        <p:txBody>
          <a:bodyPr lIns="50796" tIns="50796" rIns="50796" bIns="50796"/>
          <a:lstStyle>
            <a:lvl1pPr defTabSz="584195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Текст заголовка"/>
          <p:cNvSpPr txBox="1"/>
          <p:nvPr>
            <p:ph type="title"/>
          </p:nvPr>
        </p:nvSpPr>
        <p:spPr>
          <a:xfrm>
            <a:off x="443302" y="1802302"/>
            <a:ext cx="12118196" cy="864439"/>
          </a:xfrm>
          <a:prstGeom prst="rect">
            <a:avLst/>
          </a:prstGeom>
        </p:spPr>
        <p:txBody>
          <a:bodyPr lIns="130022" tIns="130022" rIns="130022" bIns="130022" anchor="t"/>
          <a:lstStyle>
            <a:lvl1pPr algn="l" defTabSz="1733967">
              <a:defRPr sz="540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87" name="Номер слайда"/>
          <p:cNvSpPr txBox="1"/>
          <p:nvPr>
            <p:ph type="sldNum" sz="quarter" idx="2"/>
          </p:nvPr>
        </p:nvSpPr>
        <p:spPr>
          <a:xfrm>
            <a:off x="12314224" y="7863448"/>
            <a:ext cx="498766" cy="501345"/>
          </a:xfrm>
          <a:prstGeom prst="rect">
            <a:avLst/>
          </a:prstGeom>
        </p:spPr>
        <p:txBody>
          <a:bodyPr lIns="130022" tIns="130022" rIns="130022" bIns="130022" anchor="ctr"/>
          <a:lstStyle>
            <a:lvl1pPr algn="r" defTabSz="1733967">
              <a:def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Текст заголовка"/>
          <p:cNvSpPr txBox="1"/>
          <p:nvPr>
            <p:ph type="title"/>
          </p:nvPr>
        </p:nvSpPr>
        <p:spPr>
          <a:xfrm>
            <a:off x="952496" y="444495"/>
            <a:ext cx="11099808" cy="2159007"/>
          </a:xfrm>
          <a:prstGeom prst="rect">
            <a:avLst/>
          </a:prstGeom>
        </p:spPr>
        <p:txBody>
          <a:bodyPr lIns="50796" tIns="50796" rIns="50796" bIns="50796"/>
          <a:lstStyle>
            <a:lvl1pPr defTabSz="584195"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95" name="Уровень текста 1…"/>
          <p:cNvSpPr txBox="1"/>
          <p:nvPr>
            <p:ph type="body" idx="1"/>
          </p:nvPr>
        </p:nvSpPr>
        <p:spPr>
          <a:xfrm>
            <a:off x="952496" y="2603494"/>
            <a:ext cx="11099808" cy="6286510"/>
          </a:xfrm>
          <a:prstGeom prst="rect">
            <a:avLst/>
          </a:prstGeom>
        </p:spPr>
        <p:txBody>
          <a:bodyPr lIns="50796" tIns="50796" rIns="50796" bIns="50796"/>
          <a:lstStyle>
            <a:lvl1pPr marL="419804" indent="-419804" defTabSz="584195">
              <a:spcBef>
                <a:spcPts val="4100"/>
              </a:spcBef>
              <a:defRPr sz="3400"/>
            </a:lvl1pPr>
            <a:lvl2pPr marL="864302" indent="-419803" defTabSz="584195">
              <a:spcBef>
                <a:spcPts val="4100"/>
              </a:spcBef>
              <a:defRPr sz="3400"/>
            </a:lvl2pPr>
            <a:lvl3pPr marL="1308802" indent="-419802" defTabSz="584195">
              <a:spcBef>
                <a:spcPts val="4100"/>
              </a:spcBef>
              <a:defRPr sz="3400"/>
            </a:lvl3pPr>
            <a:lvl4pPr marL="1753304" indent="-419803" defTabSz="584195">
              <a:spcBef>
                <a:spcPts val="4100"/>
              </a:spcBef>
              <a:defRPr sz="3400"/>
            </a:lvl4pPr>
            <a:lvl5pPr marL="2197804" indent="-419804" defTabSz="584195">
              <a:spcBef>
                <a:spcPts val="4100"/>
              </a:spcBef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Номер слайда"/>
          <p:cNvSpPr txBox="1"/>
          <p:nvPr>
            <p:ph type="sldNum" sz="quarter" idx="2"/>
          </p:nvPr>
        </p:nvSpPr>
        <p:spPr>
          <a:xfrm>
            <a:off x="6325924" y="9251950"/>
            <a:ext cx="340252" cy="342893"/>
          </a:xfrm>
          <a:prstGeom prst="rect">
            <a:avLst/>
          </a:prstGeom>
        </p:spPr>
        <p:txBody>
          <a:bodyPr lIns="50796" tIns="50796" rIns="50796" bIns="50796"/>
          <a:lstStyle>
            <a:lvl1pPr defTabSz="584195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Текст заголовка"/>
          <p:cNvSpPr txBox="1"/>
          <p:nvPr>
            <p:ph type="title"/>
          </p:nvPr>
        </p:nvSpPr>
        <p:spPr>
          <a:xfrm>
            <a:off x="952499" y="444498"/>
            <a:ext cx="11099803" cy="2159002"/>
          </a:xfrm>
          <a:prstGeom prst="rect">
            <a:avLst/>
          </a:prstGeom>
        </p:spPr>
        <p:txBody>
          <a:bodyPr lIns="50797" tIns="50797" rIns="50797" bIns="50797"/>
          <a:lstStyle>
            <a:lvl1pPr defTabSz="584198"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4" name="Уровень текста 1…"/>
          <p:cNvSpPr txBox="1"/>
          <p:nvPr>
            <p:ph type="body" idx="1"/>
          </p:nvPr>
        </p:nvSpPr>
        <p:spPr>
          <a:xfrm>
            <a:off x="952499" y="2603498"/>
            <a:ext cx="11099803" cy="6286504"/>
          </a:xfrm>
          <a:prstGeom prst="rect">
            <a:avLst/>
          </a:prstGeom>
        </p:spPr>
        <p:txBody>
          <a:bodyPr lIns="50797" tIns="50797" rIns="50797" bIns="50797"/>
          <a:lstStyle>
            <a:lvl1pPr marL="419804" indent="-419804" defTabSz="584198">
              <a:spcBef>
                <a:spcPts val="4100"/>
              </a:spcBef>
              <a:defRPr sz="3400"/>
            </a:lvl1pPr>
            <a:lvl2pPr marL="864304" indent="-419803" defTabSz="584198">
              <a:spcBef>
                <a:spcPts val="4100"/>
              </a:spcBef>
              <a:defRPr sz="3400"/>
            </a:lvl2pPr>
            <a:lvl3pPr marL="1308804" indent="-419804" defTabSz="584198">
              <a:spcBef>
                <a:spcPts val="4100"/>
              </a:spcBef>
              <a:defRPr sz="3400"/>
            </a:lvl3pPr>
            <a:lvl4pPr marL="1753304" indent="-419804" defTabSz="584198">
              <a:spcBef>
                <a:spcPts val="4100"/>
              </a:spcBef>
              <a:defRPr sz="3400"/>
            </a:lvl4pPr>
            <a:lvl5pPr marL="2197804" indent="-419804" defTabSz="584198">
              <a:spcBef>
                <a:spcPts val="4100"/>
              </a:spcBef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5" name="Номер слайда"/>
          <p:cNvSpPr txBox="1"/>
          <p:nvPr>
            <p:ph type="sldNum" sz="quarter" idx="2"/>
          </p:nvPr>
        </p:nvSpPr>
        <p:spPr>
          <a:xfrm>
            <a:off x="6325923" y="9251950"/>
            <a:ext cx="340255" cy="342896"/>
          </a:xfrm>
          <a:prstGeom prst="rect">
            <a:avLst/>
          </a:prstGeom>
        </p:spPr>
        <p:txBody>
          <a:bodyPr lIns="50797" tIns="50797" rIns="50797" bIns="50797"/>
          <a:lstStyle>
            <a:lvl1pPr defTabSz="584198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21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21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21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22"/>
          </p:nvPr>
        </p:nvSpPr>
        <p:spPr>
          <a:xfrm>
            <a:off x="6724518" y="889000"/>
            <a:ext cx="5334033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2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nplus1.ru/material/2020/04/08/coronarumors" TargetMode="External"/><Relationship Id="rId3" Type="http://schemas.openxmlformats.org/officeDocument/2006/relationships/image" Target="../media/image7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jrnlst.ru" TargetMode="External"/><Relationship Id="rId3" Type="http://schemas.openxmlformats.org/officeDocument/2006/relationships/hyperlink" Target="https://www.facebook.com/groups/316298941812274/" TargetMode="External"/><Relationship Id="rId4" Type="http://schemas.openxmlformats.org/officeDocument/2006/relationships/hyperlink" Target="http://rggu.academia.edu/MaxKornev" TargetMode="External"/><Relationship Id="rId5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mediatoolbox.ru" TargetMode="External"/><Relationship Id="rId3" Type="http://schemas.openxmlformats.org/officeDocument/2006/relationships/hyperlink" Target="http://jrnlst.ru" TargetMode="External"/><Relationship Id="rId4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jrnlst.ru" TargetMode="External"/><Relationship Id="rId3" Type="http://schemas.openxmlformats.org/officeDocument/2006/relationships/hyperlink" Target="https://www.facebook.com/groups/316298941812274/" TargetMode="External"/><Relationship Id="rId4" Type="http://schemas.openxmlformats.org/officeDocument/2006/relationships/hyperlink" Target="http://rggu.academia.edu/MaxKornev" TargetMode="External"/><Relationship Id="rId5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216"/>
          <p:cNvSpPr txBox="1"/>
          <p:nvPr>
            <p:ph type="ctrTitle"/>
          </p:nvPr>
        </p:nvSpPr>
        <p:spPr>
          <a:xfrm>
            <a:off x="-5385" y="1664721"/>
            <a:ext cx="13015570" cy="4142576"/>
          </a:xfrm>
          <a:prstGeom prst="rect">
            <a:avLst/>
          </a:prstGeom>
          <a:solidFill>
            <a:schemeClr val="accent5"/>
          </a:solid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2" indent="457200" algn="l">
              <a:defRPr sz="6600">
                <a:solidFill>
                  <a:srgbClr val="FFFFFF"/>
                </a:solidFill>
              </a:defRPr>
            </a:pPr>
            <a:br/>
            <a:r>
              <a:rPr sz="6500"/>
              <a:t>Время и бремя фактчекинга:</a:t>
            </a:r>
            <a:br>
              <a:rPr sz="6500"/>
            </a:br>
            <a:r>
              <a:rPr sz="6500"/>
              <a:t>Что не так с современностью? </a:t>
            </a:r>
          </a:p>
        </p:txBody>
      </p:sp>
      <p:sp>
        <p:nvSpPr>
          <p:cNvPr id="315" name="Shape 217"/>
          <p:cNvSpPr txBox="1"/>
          <p:nvPr>
            <p:ph type="subTitle" sz="quarter" idx="1"/>
          </p:nvPr>
        </p:nvSpPr>
        <p:spPr>
          <a:xfrm>
            <a:off x="1270000" y="7889885"/>
            <a:ext cx="10464800" cy="1130333"/>
          </a:xfrm>
          <a:prstGeom prst="rect">
            <a:avLst/>
          </a:prstGeom>
        </p:spPr>
        <p:txBody>
          <a:bodyPr/>
          <a:lstStyle/>
          <a:p>
            <a:pPr lvl="1" defTabSz="416416">
              <a:defRPr sz="2200"/>
            </a:pPr>
            <a:r>
              <a:t>Москва </a:t>
            </a:r>
            <a:br/>
            <a:r>
              <a:t>27 октября 2020</a:t>
            </a:r>
          </a:p>
        </p:txBody>
      </p:sp>
      <p:sp>
        <p:nvSpPr>
          <p:cNvPr id="316" name="Shape 218"/>
          <p:cNvSpPr txBox="1"/>
          <p:nvPr/>
        </p:nvSpPr>
        <p:spPr>
          <a:xfrm>
            <a:off x="170651" y="6021268"/>
            <a:ext cx="5190530" cy="146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Максим Корнев,</a:t>
            </a:r>
            <a:br/>
            <a:r>
              <a:rPr sz="1900"/>
              <a:t>доцент Института массмедиа и рекламы РГГУ</a:t>
            </a:r>
            <a:br>
              <a:rPr sz="1900"/>
            </a:br>
            <a:r>
              <a:rPr sz="1900"/>
              <a:t>доцент Департамента медиа ВШЭ</a:t>
            </a:r>
            <a:br>
              <a:rPr sz="1900"/>
            </a:br>
            <a:r>
              <a:rPr sz="1900"/>
              <a:t>партнер MediaToolbox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Инфодемия"/>
          <p:cNvSpPr txBox="1"/>
          <p:nvPr>
            <p:ph type="title"/>
          </p:nvPr>
        </p:nvSpPr>
        <p:spPr>
          <a:xfrm>
            <a:off x="952498" y="444499"/>
            <a:ext cx="11099803" cy="2159002"/>
          </a:xfrm>
          <a:prstGeom prst="rect">
            <a:avLst/>
          </a:prstGeom>
        </p:spPr>
        <p:txBody>
          <a:bodyPr/>
          <a:lstStyle/>
          <a:p>
            <a:pPr/>
            <a:r>
              <a:t>Инфодемия</a:t>
            </a:r>
          </a:p>
        </p:txBody>
      </p:sp>
      <p:sp>
        <p:nvSpPr>
          <p:cNvPr id="350" name="Энциклопедия коронавирусных фейков и слухов https://nplus1.ru/material/2020/04/08/coronarumors"/>
          <p:cNvSpPr txBox="1"/>
          <p:nvPr>
            <p:ph type="body" idx="1"/>
          </p:nvPr>
        </p:nvSpPr>
        <p:spPr>
          <a:xfrm>
            <a:off x="952498" y="3202404"/>
            <a:ext cx="11099803" cy="6286503"/>
          </a:xfrm>
          <a:prstGeom prst="rect">
            <a:avLst/>
          </a:prstGeom>
        </p:spPr>
        <p:txBody>
          <a:bodyPr/>
          <a:lstStyle/>
          <a:p>
            <a:pPr marL="213358" indent="-213358" defTabSz="315467">
              <a:spcBef>
                <a:spcPts val="2100"/>
              </a:spcBef>
              <a:defRPr sz="1600"/>
            </a:pPr>
          </a:p>
          <a:p>
            <a:pPr marL="213358" indent="-213358" defTabSz="315467">
              <a:spcBef>
                <a:spcPts val="2100"/>
              </a:spcBef>
              <a:defRPr sz="1600"/>
            </a:pPr>
          </a:p>
          <a:p>
            <a:pPr marL="213358" indent="-213358" defTabSz="315467">
              <a:spcBef>
                <a:spcPts val="2100"/>
              </a:spcBef>
              <a:defRPr sz="1600"/>
            </a:pPr>
          </a:p>
          <a:p>
            <a:pPr marL="213358" indent="-213358" defTabSz="315467">
              <a:spcBef>
                <a:spcPts val="2100"/>
              </a:spcBef>
              <a:defRPr sz="1600"/>
            </a:pPr>
          </a:p>
          <a:p>
            <a:pPr marL="213358" indent="-213358" defTabSz="315467">
              <a:spcBef>
                <a:spcPts val="2100"/>
              </a:spcBef>
              <a:defRPr sz="1600"/>
            </a:pPr>
          </a:p>
          <a:p>
            <a:pPr marL="213358" indent="-213358" defTabSz="315467">
              <a:spcBef>
                <a:spcPts val="2100"/>
              </a:spcBef>
              <a:defRPr sz="1600"/>
            </a:pPr>
          </a:p>
          <a:p>
            <a:pPr marL="213358" indent="-213358" defTabSz="315467">
              <a:spcBef>
                <a:spcPts val="2100"/>
              </a:spcBef>
              <a:defRPr sz="1600"/>
            </a:pPr>
          </a:p>
          <a:p>
            <a:pPr marL="213358" indent="-213358" defTabSz="315467">
              <a:spcBef>
                <a:spcPts val="2100"/>
              </a:spcBef>
              <a:defRPr sz="1600"/>
            </a:pPr>
          </a:p>
          <a:p>
            <a:pPr marL="213358" indent="-213358" defTabSz="315467">
              <a:spcBef>
                <a:spcPts val="2100"/>
              </a:spcBef>
              <a:defRPr sz="1600"/>
            </a:pPr>
          </a:p>
          <a:p>
            <a:pPr marL="213358" indent="-213358" defTabSz="315467">
              <a:spcBef>
                <a:spcPts val="2100"/>
              </a:spcBef>
              <a:defRPr sz="1600"/>
            </a:pPr>
          </a:p>
          <a:p>
            <a:pPr marL="213358" indent="-213358" defTabSz="315467">
              <a:spcBef>
                <a:spcPts val="2100"/>
              </a:spcBef>
              <a:defRPr sz="1600"/>
            </a:pPr>
            <a:r>
              <a:t>Энциклопедия коронавирусных фейков и слухов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https://nplus1.ru/material/2020/04/08/coronarumors</a:t>
            </a:r>
            <a:r>
              <a:t> </a:t>
            </a:r>
          </a:p>
        </p:txBody>
      </p:sp>
      <p:pic>
        <p:nvPicPr>
          <p:cNvPr id="35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986" y="2337132"/>
            <a:ext cx="11442703" cy="5918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Фактчекин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Фактчекинг</a:t>
            </a:r>
          </a:p>
        </p:txBody>
      </p:sp>
      <p:sp>
        <p:nvSpPr>
          <p:cNvPr id="354" name="Основной текст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0502" y="2657000"/>
            <a:ext cx="13385805" cy="8923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522"/>
          <p:cNvSpPr txBox="1"/>
          <p:nvPr>
            <p:ph type="title"/>
          </p:nvPr>
        </p:nvSpPr>
        <p:spPr>
          <a:xfrm>
            <a:off x="1396999" y="2120898"/>
            <a:ext cx="10464805" cy="3302004"/>
          </a:xfrm>
          <a:prstGeom prst="rect">
            <a:avLst/>
          </a:prstGeom>
        </p:spPr>
        <p:txBody>
          <a:bodyPr/>
          <a:lstStyle>
            <a:lvl1pPr defTabSz="830858"/>
          </a:lstStyle>
          <a:p>
            <a:pPr/>
            <a:r>
              <a:t>Максим Корнев</a:t>
            </a:r>
          </a:p>
        </p:txBody>
      </p:sp>
      <p:sp>
        <p:nvSpPr>
          <p:cNvPr id="358" name="Shape 523"/>
          <p:cNvSpPr txBox="1"/>
          <p:nvPr>
            <p:ph type="body" sz="half" idx="1"/>
          </p:nvPr>
        </p:nvSpPr>
        <p:spPr>
          <a:xfrm>
            <a:off x="1396999" y="5740396"/>
            <a:ext cx="10464805" cy="3302011"/>
          </a:xfrm>
          <a:prstGeom prst="rect">
            <a:avLst/>
          </a:prstGeom>
        </p:spPr>
        <p:txBody>
          <a:bodyPr/>
          <a:lstStyle/>
          <a:p>
            <a:pPr algn="l" defTabSz="366957">
              <a:defRPr b="1" sz="1800">
                <a:latin typeface="+mj-lt"/>
                <a:ea typeface="+mj-ea"/>
                <a:cs typeface="+mj-cs"/>
                <a:sym typeface="Helvetica"/>
              </a:defRPr>
            </a:pPr>
            <a:r>
              <a:t>Читайте «Журналиста»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jrnlst.ru</a:t>
            </a:r>
            <a:r>
              <a:t>  </a:t>
            </a:r>
            <a:br/>
            <a:r>
              <a:rPr b="0"/>
              <a:t>(берите цифровую подписку - студентам скидки!)</a:t>
            </a:r>
          </a:p>
          <a:p>
            <a:pPr algn="l" defTabSz="366957">
              <a:defRPr b="1" sz="1800">
                <a:latin typeface="+mj-lt"/>
                <a:ea typeface="+mj-ea"/>
                <a:cs typeface="+mj-cs"/>
                <a:sym typeface="Helvetica"/>
              </a:defRPr>
            </a:pPr>
            <a:r>
              <a:t>MediaToolbox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в Фейсбуке: </a:t>
            </a:r>
            <a:r>
              <a:t>facebook.com/mdtlbx </a:t>
            </a:r>
            <a:br/>
          </a:p>
          <a:p>
            <a:pPr algn="l" defTabSz="366957">
              <a:defRPr sz="1800"/>
            </a:pPr>
            <a:r>
              <a:t>Присоединяйтесь к «Новым медиа в гуманитарном образовании»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facebook.com/groups/316298941812274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/</a:t>
            </a:r>
            <a:br/>
          </a:p>
          <a:p>
            <a:pPr algn="l" defTabSz="366957">
              <a:defRPr sz="1800"/>
            </a:pPr>
            <a:r>
              <a:t>Мои презентации и сборники на Academia.edu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http://rggu.academia.edu/MaxKornev</a:t>
            </a:r>
            <a:r>
              <a:t> </a:t>
            </a:r>
          </a:p>
        </p:txBody>
      </p:sp>
      <p:pic>
        <p:nvPicPr>
          <p:cNvPr id="359" name="image13.jpeg" descr="image13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0760" y="592929"/>
            <a:ext cx="3343295" cy="3302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Фактчекин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Факты —&gt; фактчекинг</a:t>
            </a:r>
          </a:p>
        </p:txBody>
      </p:sp>
      <p:sp>
        <p:nvSpPr>
          <p:cNvPr id="362" name="Основной текст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0502" y="2657000"/>
            <a:ext cx="13385805" cy="8923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22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4094">
              <a:defRPr sz="7000"/>
            </a:pPr>
            <a:r>
              <a:t>Что такое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Фактчекинг</a:t>
            </a:r>
            <a:r>
              <a:t>?</a:t>
            </a:r>
          </a:p>
        </p:txBody>
      </p:sp>
      <p:sp>
        <p:nvSpPr>
          <p:cNvPr id="366" name="Shape 22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1877">
              <a:spcBef>
                <a:spcPts val="3200"/>
              </a:spcBef>
              <a:buSzTx/>
              <a:buNone/>
              <a:defRPr sz="3200"/>
            </a:pPr>
            <a:r>
              <a:t>Это принципы, подходы, техники проверки фактов и верификации информации. </a:t>
            </a:r>
          </a:p>
          <a:p>
            <a:pPr marL="0" indent="0" defTabSz="451877">
              <a:spcBef>
                <a:spcPts val="3200"/>
              </a:spcBef>
              <a:buSzTx/>
              <a:buNone/>
              <a:defRPr sz="3200"/>
            </a:pPr>
          </a:p>
          <a:p>
            <a:pPr marL="0" indent="0" defTabSz="451877">
              <a:spcBef>
                <a:spcPts val="3200"/>
              </a:spcBef>
              <a:buSzTx/>
              <a:buNone/>
              <a:defRPr sz="3200"/>
            </a:pPr>
          </a:p>
          <a:p>
            <a:pPr marL="0" indent="0" defTabSz="451877">
              <a:spcBef>
                <a:spcPts val="3200"/>
              </a:spcBef>
              <a:buSzTx/>
              <a:buNone/>
              <a:defRPr sz="3200"/>
            </a:pPr>
          </a:p>
          <a:p>
            <a:pPr marL="0" indent="0" defTabSz="451877">
              <a:spcBef>
                <a:spcPts val="3200"/>
              </a:spcBef>
              <a:buSzTx/>
              <a:buNone/>
              <a:defRPr b="1" sz="3700">
                <a:latin typeface="+mj-lt"/>
                <a:ea typeface="+mj-ea"/>
                <a:cs typeface="+mj-cs"/>
                <a:sym typeface="Helvetica"/>
              </a:defRPr>
            </a:pPr>
            <a:r>
              <a:t>Фактчекинг (Фч) = принципы + инструменты</a:t>
            </a:r>
          </a:p>
        </p:txBody>
      </p:sp>
      <p:pic>
        <p:nvPicPr>
          <p:cNvPr id="367" name="image2.tif" descr="image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4933950"/>
            <a:ext cx="16256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3.tif" descr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316" y="4552950"/>
            <a:ext cx="3958176" cy="21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Фактчекинг: пред-/пост-"/>
          <p:cNvSpPr txBox="1"/>
          <p:nvPr>
            <p:ph type="title"/>
          </p:nvPr>
        </p:nvSpPr>
        <p:spPr>
          <a:xfrm>
            <a:off x="952494" y="444495"/>
            <a:ext cx="11099811" cy="2159007"/>
          </a:xfrm>
          <a:prstGeom prst="rect">
            <a:avLst/>
          </a:prstGeom>
        </p:spPr>
        <p:txBody>
          <a:bodyPr/>
          <a:lstStyle>
            <a:lvl1pPr defTabSz="572512">
              <a:defRPr sz="7600"/>
            </a:lvl1pPr>
          </a:lstStyle>
          <a:p>
            <a:pPr/>
            <a:r>
              <a:t>Фактчекинг: пред-/пост-</a:t>
            </a:r>
          </a:p>
        </p:txBody>
      </p:sp>
      <p:sp>
        <p:nvSpPr>
          <p:cNvPr id="371" name="Фактчекинг-предпроверка – редакция решает, публиковать или нет тот или иной контент, опираясь на свои стандарты и критерии качества информации…"/>
          <p:cNvSpPr txBox="1"/>
          <p:nvPr>
            <p:ph type="body" idx="1"/>
          </p:nvPr>
        </p:nvSpPr>
        <p:spPr>
          <a:xfrm>
            <a:off x="952494" y="2021644"/>
            <a:ext cx="11099811" cy="6286516"/>
          </a:xfrm>
          <a:prstGeom prst="rect">
            <a:avLst/>
          </a:prstGeom>
        </p:spPr>
        <p:txBody>
          <a:bodyPr/>
          <a:lstStyle/>
          <a:p>
            <a:pPr marL="287353" indent="-287353">
              <a:defRPr b="1"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Фактчекинг-предпроверка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– редакция решает, публиковать или нет тот или иной контент, опираясь на свои стандарты и критерии качества информации</a:t>
            </a:r>
          </a:p>
          <a:p>
            <a:pPr marL="287353" indent="-287353">
              <a:defRPr b="1"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Фактчекинг-постпроверка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– информация уже циркулирует в медиаполе и важно её верифицировать, подтвердить достоверность/показать непреднамеренные ошибки/выявить манипуляцию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23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200"/>
            </a:lvl1pPr>
          </a:lstStyle>
          <a:p>
            <a:pPr/>
            <a:r>
              <a:t>Почему это важно для медиа?</a:t>
            </a:r>
          </a:p>
        </p:txBody>
      </p:sp>
      <p:sp>
        <p:nvSpPr>
          <p:cNvPr id="374" name="Shape 23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451877">
              <a:spcBef>
                <a:spcPts val="3200"/>
              </a:spcBef>
              <a:buSzTx/>
              <a:buNone/>
              <a:defRPr sz="3200"/>
            </a:pPr>
            <a:r>
              <a:t>Этические принципы: независимость, объективность, беспристрастность, точность</a:t>
            </a:r>
          </a:p>
          <a:p>
            <a:pPr marL="0" indent="0" algn="ctr" defTabSz="451877">
              <a:spcBef>
                <a:spcPts val="3200"/>
              </a:spcBef>
              <a:buSzTx/>
              <a:buNone/>
              <a:defRPr sz="3200"/>
            </a:pPr>
            <a:r>
              <a:t>=</a:t>
            </a:r>
          </a:p>
          <a:p>
            <a:pPr marL="0" indent="0" algn="ctr" defTabSz="451877">
              <a:spcBef>
                <a:spcPts val="3200"/>
              </a:spcBef>
              <a:buSzTx/>
              <a:buNone/>
              <a:defRPr sz="3200"/>
            </a:pPr>
            <a:r>
              <a:t>Доверие аудитории и репутация</a:t>
            </a:r>
            <a:br/>
            <a:br/>
            <a:r>
              <a:t>=</a:t>
            </a:r>
          </a:p>
          <a:p>
            <a:pPr marL="0" indent="0" algn="ctr" defTabSz="451877">
              <a:spcBef>
                <a:spcPts val="3200"/>
              </a:spcBef>
              <a:buSzTx/>
              <a:buNone/>
              <a:defRPr b="1" sz="3200">
                <a:latin typeface="+mj-lt"/>
                <a:ea typeface="+mj-ea"/>
                <a:cs typeface="+mj-cs"/>
                <a:sym typeface="Helvetica"/>
              </a:defRPr>
            </a:pPr>
            <a:r>
              <a:t>Успешность издания</a:t>
            </a:r>
          </a:p>
        </p:txBody>
      </p:sp>
      <p:pic>
        <p:nvPicPr>
          <p:cNvPr id="375" name="image4.tif" descr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4595" y="4411140"/>
            <a:ext cx="1335613" cy="1335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4.tif" descr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4595" y="6265340"/>
            <a:ext cx="1335613" cy="1335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23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000"/>
            </a:lvl1pPr>
          </a:lstStyle>
          <a:p>
            <a:pPr/>
            <a:r>
              <a:t>Почему это важно для людей?</a:t>
            </a:r>
          </a:p>
        </p:txBody>
      </p:sp>
      <p:sp>
        <p:nvSpPr>
          <p:cNvPr id="379" name="Shape 233"/>
          <p:cNvSpPr txBox="1"/>
          <p:nvPr>
            <p:ph type="body" idx="1"/>
          </p:nvPr>
        </p:nvSpPr>
        <p:spPr>
          <a:xfrm>
            <a:off x="952500" y="23368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algn="ctr" defTabSz="451877">
              <a:spcBef>
                <a:spcPts val="3200"/>
              </a:spcBef>
              <a:buSzTx/>
              <a:buNone/>
              <a:defRPr sz="3200"/>
            </a:pPr>
            <a:r>
              <a:t>Достоверные факты</a:t>
            </a:r>
          </a:p>
          <a:p>
            <a:pPr marL="0" indent="0" algn="ctr" defTabSz="451877">
              <a:spcBef>
                <a:spcPts val="3200"/>
              </a:spcBef>
              <a:buSzTx/>
              <a:buNone/>
              <a:defRPr sz="3200"/>
            </a:pPr>
            <a:r>
              <a:t>=</a:t>
            </a:r>
          </a:p>
          <a:p>
            <a:pPr marL="0" indent="0" algn="ctr" defTabSz="451877">
              <a:spcBef>
                <a:spcPts val="3200"/>
              </a:spcBef>
              <a:buSzTx/>
              <a:buNone/>
              <a:defRPr sz="3200"/>
            </a:pPr>
            <a:r>
              <a:t>Понимание окружающего мира и происходящих событий</a:t>
            </a:r>
            <a:br/>
            <a:r>
              <a:t>=</a:t>
            </a:r>
          </a:p>
          <a:p>
            <a:pPr marL="0" indent="0" algn="ctr" defTabSz="451877">
              <a:spcBef>
                <a:spcPts val="3200"/>
              </a:spcBef>
              <a:buSzTx/>
              <a:buNone/>
              <a:defRPr sz="3200"/>
            </a:pPr>
            <a:br/>
            <a:r>
              <a:t>Принятие решений и действия</a:t>
            </a:r>
          </a:p>
        </p:txBody>
      </p:sp>
      <p:pic>
        <p:nvPicPr>
          <p:cNvPr id="380" name="image4.tif" descr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4593" y="3954991"/>
            <a:ext cx="1335640" cy="133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4.tif" descr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4593" y="5782740"/>
            <a:ext cx="1335640" cy="1335643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Медиаграмотность"/>
          <p:cNvSpPr txBox="1"/>
          <p:nvPr/>
        </p:nvSpPr>
        <p:spPr>
          <a:xfrm>
            <a:off x="4147082" y="8293100"/>
            <a:ext cx="471063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#Медиаграмотность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Фактчекин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0">
              <a:defRPr sz="7600"/>
            </a:lvl1pPr>
          </a:lstStyle>
          <a:p>
            <a:pPr/>
            <a:r>
              <a:t>Фейки —&gt; фейкмейкинг</a:t>
            </a:r>
          </a:p>
        </p:txBody>
      </p:sp>
      <p:sp>
        <p:nvSpPr>
          <p:cNvPr id="385" name="Основной текст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0502" y="2657000"/>
            <a:ext cx="13385805" cy="8923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24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Какие бывают фейки?</a:t>
            </a:r>
          </a:p>
        </p:txBody>
      </p:sp>
      <p:pic>
        <p:nvPicPr>
          <p:cNvPr id="38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887511" y="3982937"/>
            <a:ext cx="3924302" cy="3302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7400" y="3478112"/>
            <a:ext cx="3514924" cy="3514929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Фейки-ошибки"/>
          <p:cNvSpPr txBox="1"/>
          <p:nvPr/>
        </p:nvSpPr>
        <p:spPr>
          <a:xfrm>
            <a:off x="1177577" y="7473950"/>
            <a:ext cx="33441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Фейки-ошибки</a:t>
            </a:r>
            <a:br/>
            <a:r>
              <a:rPr b="1" sz="2000" u="sng"/>
              <a:t>Mis</a:t>
            </a:r>
            <a:r>
              <a:rPr sz="2000"/>
              <a:t>information</a:t>
            </a:r>
          </a:p>
        </p:txBody>
      </p:sp>
      <p:sp>
        <p:nvSpPr>
          <p:cNvPr id="392" name="Фейки-обманки"/>
          <p:cNvSpPr txBox="1"/>
          <p:nvPr/>
        </p:nvSpPr>
        <p:spPr>
          <a:xfrm>
            <a:off x="8308553" y="7473950"/>
            <a:ext cx="353481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Фейки-обманки</a:t>
            </a:r>
            <a:br/>
            <a:r>
              <a:rPr b="1" sz="2000" u="sng"/>
              <a:t>Dis</a:t>
            </a:r>
            <a:r>
              <a:rPr sz="2000"/>
              <a:t>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220"/>
          <p:cNvSpPr txBox="1"/>
          <p:nvPr>
            <p:ph type="title"/>
          </p:nvPr>
        </p:nvSpPr>
        <p:spPr>
          <a:xfrm>
            <a:off x="990596" y="1157770"/>
            <a:ext cx="5334006" cy="1088041"/>
          </a:xfrm>
          <a:prstGeom prst="rect">
            <a:avLst/>
          </a:prstGeom>
        </p:spPr>
        <p:txBody>
          <a:bodyPr/>
          <a:lstStyle>
            <a:lvl1pPr defTabSz="525779">
              <a:defRPr sz="5200"/>
            </a:lvl1pPr>
          </a:lstStyle>
          <a:p>
            <a:pPr/>
            <a:r>
              <a:t>— Здравствуйте!</a:t>
            </a:r>
          </a:p>
        </p:txBody>
      </p:sp>
      <p:sp>
        <p:nvSpPr>
          <p:cNvPr id="319" name="Shape 221"/>
          <p:cNvSpPr txBox="1"/>
          <p:nvPr>
            <p:ph type="body" sz="half" idx="1"/>
          </p:nvPr>
        </p:nvSpPr>
        <p:spPr>
          <a:xfrm>
            <a:off x="1283406" y="5503283"/>
            <a:ext cx="10045694" cy="4749856"/>
          </a:xfrm>
          <a:prstGeom prst="rect">
            <a:avLst/>
          </a:prstGeom>
        </p:spPr>
        <p:txBody>
          <a:bodyPr/>
          <a:lstStyle/>
          <a:p>
            <a:pPr algn="l" defTabSz="578358">
              <a:lnSpc>
                <a:spcPct val="150000"/>
              </a:lnSpc>
              <a:defRPr sz="2300"/>
            </a:pPr>
            <a:r>
              <a:t>Работаю доцентом в Институте массмедиа РГГУ и </a:t>
            </a:r>
            <a:br/>
            <a:r>
              <a:t>Департаменте медиакоммуникаций ВШЭ,</a:t>
            </a:r>
          </a:p>
          <a:p>
            <a:pPr algn="l" defTabSz="578358">
              <a:lnSpc>
                <a:spcPct val="150000"/>
              </a:lnSpc>
              <a:defRPr sz="2300"/>
            </a:pPr>
            <a:r>
              <a:t>консультирую СМИ и другие компании в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MediaToolbox</a:t>
            </a:r>
            <a:r>
              <a:t>,</a:t>
            </a:r>
            <a:br/>
            <a:r>
              <a:t>редакционный директор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медиагруппы “Журналист”</a:t>
            </a:r>
            <a:r>
              <a:t> (2017-2018)</a:t>
            </a:r>
          </a:p>
          <a:p>
            <a:pPr algn="l" defTabSz="443991">
              <a:defRPr sz="2300"/>
            </a:pPr>
            <a:br/>
          </a:p>
        </p:txBody>
      </p:sp>
      <p:pic>
        <p:nvPicPr>
          <p:cNvPr id="320" name="image1.tif" descr="image1.tif"/>
          <p:cNvPicPr>
            <a:picLocks noChangeAspect="1"/>
          </p:cNvPicPr>
          <p:nvPr/>
        </p:nvPicPr>
        <p:blipFill>
          <a:blip r:embed="rId4">
            <a:extLst/>
          </a:blip>
          <a:srcRect l="8996" t="0" r="8986" b="18338"/>
          <a:stretch>
            <a:fillRect/>
          </a:stretch>
        </p:blipFill>
        <p:spPr>
          <a:xfrm>
            <a:off x="7428109" y="935419"/>
            <a:ext cx="3914341" cy="338698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220"/>
          <p:cNvSpPr txBox="1"/>
          <p:nvPr/>
        </p:nvSpPr>
        <p:spPr>
          <a:xfrm>
            <a:off x="990596" y="3000325"/>
            <a:ext cx="5334006" cy="108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67941">
              <a:defRPr sz="4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Я – Максим Корнев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24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Какие бывают фейки?</a:t>
            </a:r>
          </a:p>
        </p:txBody>
      </p:sp>
      <p:sp>
        <p:nvSpPr>
          <p:cNvPr id="395" name="Shape 25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Фейки-ошибки </a:t>
            </a:r>
            <a:r>
              <a:rPr sz="3500"/>
              <a:t>(непреднамеренные, пассивные)</a:t>
            </a:r>
            <a:r>
              <a:t>: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br>
              <a:rPr b="0">
                <a:latin typeface="Helvetica Light"/>
                <a:ea typeface="Helvetica Light"/>
                <a:cs typeface="Helvetica Light"/>
                <a:sym typeface="Helvetica Light"/>
              </a:rPr>
            </a:br>
            <a:br>
              <a:rPr b="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опечатки, неточности, заблуждения, невнимательность и лень автора </a:t>
            </a:r>
            <a:br>
              <a:rPr b="0">
                <a:latin typeface="Helvetica Light"/>
                <a:ea typeface="Helvetica Light"/>
                <a:cs typeface="Helvetica Light"/>
                <a:sym typeface="Helvetica Light"/>
              </a:rPr>
            </a:br>
            <a:br>
              <a:rPr b="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i="1"/>
              <a:t>Бороться легко (относительно)</a:t>
            </a:r>
          </a:p>
        </p:txBody>
      </p:sp>
      <p:pic>
        <p:nvPicPr>
          <p:cNvPr id="39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8659910" y="5570437"/>
            <a:ext cx="3924306" cy="3302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Система контроля качества ТАСС (классификация ошибок)"/>
          <p:cNvSpPr txBox="1"/>
          <p:nvPr>
            <p:ph type="title"/>
          </p:nvPr>
        </p:nvSpPr>
        <p:spPr>
          <a:xfrm>
            <a:off x="952497" y="191625"/>
            <a:ext cx="11099805" cy="2159007"/>
          </a:xfrm>
          <a:prstGeom prst="rect">
            <a:avLst/>
          </a:prstGeom>
        </p:spPr>
        <p:txBody>
          <a:bodyPr/>
          <a:lstStyle/>
          <a:p>
            <a:pPr defTabSz="490724">
              <a:defRPr sz="6600"/>
            </a:pPr>
            <a:r>
              <a:t>Система контроля качества ТАСС </a:t>
            </a:r>
            <a:r>
              <a:rPr sz="4200"/>
              <a:t>(классификация ошибок)</a:t>
            </a:r>
          </a:p>
        </p:txBody>
      </p:sp>
      <p:sp>
        <p:nvSpPr>
          <p:cNvPr id="399" name="1. фактологическая ошибка (неверный исторический факт, дата, наименование события);   2. ошибка в цитате;   3. ошибка в написании имени, фамилии, должности;   4. ошибка в написании топонима (географические названия);   5. ошибка в написании названия орга"/>
          <p:cNvSpPr txBox="1"/>
          <p:nvPr>
            <p:ph type="body" idx="1"/>
          </p:nvPr>
        </p:nvSpPr>
        <p:spPr>
          <a:xfrm>
            <a:off x="952497" y="2603491"/>
            <a:ext cx="11099805" cy="6286518"/>
          </a:xfrm>
          <a:prstGeom prst="rect">
            <a:avLst/>
          </a:prstGeom>
        </p:spPr>
        <p:txBody>
          <a:bodyPr/>
          <a:lstStyle/>
          <a:p>
            <a:pPr marL="0" indent="0" defTabSz="484884">
              <a:spcBef>
                <a:spcPts val="3400"/>
              </a:spcBef>
              <a:buSzTx/>
              <a:buNone/>
              <a:defRPr sz="2600"/>
            </a:pPr>
            <a:r>
              <a:t>1. фактологическая ошибка (неверный исторический факт, дата, наименование события); </a:t>
            </a:r>
            <a:br/>
            <a:br/>
            <a:r>
              <a:t>2. ошибка в цитате; </a:t>
            </a:r>
            <a:br/>
            <a:br/>
            <a:r>
              <a:t>3. ошибка в написании имени, фамилии, должности; </a:t>
            </a:r>
            <a:br/>
            <a:br/>
            <a:r>
              <a:t>4. ошибка в написании топонима (географические названия); </a:t>
            </a:r>
            <a:br/>
            <a:br/>
            <a:r>
              <a:t>5. ошибка в написании названия организации, учреждения, компании, художественного произведения и т. д. </a:t>
            </a:r>
          </a:p>
          <a:p>
            <a:pPr marL="0" indent="0" defTabSz="484884">
              <a:spcBef>
                <a:spcPts val="3400"/>
              </a:spcBef>
              <a:buSzTx/>
              <a:buNone/>
              <a:defRPr sz="1800"/>
            </a:pPr>
            <a:r>
              <a:t>В тех сообщениях, которые проходят проверку в системе контроля качества (15% от всех выпущенных на ленту), фактологическая ошибка – явление редкое. Как правило, это ошибки в написании ФИО, названий компаний и т. п.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2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Какие бывают фейки?</a:t>
            </a:r>
          </a:p>
        </p:txBody>
      </p:sp>
      <p:sp>
        <p:nvSpPr>
          <p:cNvPr id="402" name="Shape 2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Фейки-обманки </a:t>
            </a:r>
            <a:r>
              <a:rPr sz="3500"/>
              <a:t>(преднамеренные, активные)</a:t>
            </a:r>
            <a:r>
              <a:t>: </a:t>
            </a:r>
            <a:br/>
            <a:br/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необъективность, пристрастность, зависимость и ангажированность автора, </a:t>
            </a:r>
            <a:br>
              <a:rPr b="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сознательные манипулятивные </a:t>
            </a:r>
            <a:br>
              <a:rPr b="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конструкции </a:t>
            </a:r>
            <a:br>
              <a:rPr b="0">
                <a:latin typeface="Helvetica Light"/>
                <a:ea typeface="Helvetica Light"/>
                <a:cs typeface="Helvetica Light"/>
                <a:sym typeface="Helvetica Light"/>
              </a:rPr>
            </a:br>
            <a:br>
              <a:rPr b="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i="1"/>
              <a:t>Бороться сложно </a:t>
            </a:r>
          </a:p>
        </p:txBody>
      </p:sp>
      <p:pic>
        <p:nvPicPr>
          <p:cNvPr id="40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16900" y="5179912"/>
            <a:ext cx="3514924" cy="3514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Заголовок"/>
          <p:cNvSpPr txBox="1"/>
          <p:nvPr>
            <p:ph type="title"/>
          </p:nvPr>
        </p:nvSpPr>
        <p:spPr>
          <a:xfrm>
            <a:off x="952494" y="444495"/>
            <a:ext cx="11099811" cy="2159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6" name="Основной текст"/>
          <p:cNvSpPr txBox="1"/>
          <p:nvPr>
            <p:ph type="body" idx="1"/>
          </p:nvPr>
        </p:nvSpPr>
        <p:spPr>
          <a:xfrm>
            <a:off x="952494" y="2603492"/>
            <a:ext cx="11099811" cy="628651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114" y="1119857"/>
            <a:ext cx="11776572" cy="751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29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Что делать?</a:t>
            </a:r>
          </a:p>
        </p:txBody>
      </p:sp>
      <p:pic>
        <p:nvPicPr>
          <p:cNvPr id="410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570"/>
          <a:stretch>
            <a:fillRect/>
          </a:stretch>
        </p:blipFill>
        <p:spPr>
          <a:xfrm>
            <a:off x="1676400" y="2354257"/>
            <a:ext cx="8128000" cy="5756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297"/>
          <p:cNvSpPr txBox="1"/>
          <p:nvPr>
            <p:ph type="title"/>
          </p:nvPr>
        </p:nvSpPr>
        <p:spPr>
          <a:xfrm>
            <a:off x="952500" y="114300"/>
            <a:ext cx="11099800" cy="2159000"/>
          </a:xfrm>
          <a:prstGeom prst="rect">
            <a:avLst/>
          </a:prstGeom>
        </p:spPr>
        <p:txBody>
          <a:bodyPr/>
          <a:lstStyle>
            <a:lvl1pPr defTabSz="514094">
              <a:defRPr sz="7000"/>
            </a:lvl1pPr>
          </a:lstStyle>
          <a:p>
            <a:pPr/>
            <a:r>
              <a:t>Вооружаться! </a:t>
            </a:r>
          </a:p>
        </p:txBody>
      </p:sp>
      <p:pic>
        <p:nvPicPr>
          <p:cNvPr id="413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rcRect l="0" t="15552" r="0" b="7306"/>
          <a:stretch>
            <a:fillRect/>
          </a:stretch>
        </p:blipFill>
        <p:spPr>
          <a:xfrm>
            <a:off x="2168723" y="2204428"/>
            <a:ext cx="8667175" cy="3617712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297"/>
          <p:cNvSpPr txBox="1"/>
          <p:nvPr/>
        </p:nvSpPr>
        <p:spPr>
          <a:xfrm>
            <a:off x="1066800" y="6210298"/>
            <a:ext cx="11099800" cy="2829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356881"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1. Знать принципы: стратегии</a:t>
            </a:r>
          </a:p>
          <a:p>
            <a:pPr algn="l" defTabSz="356881"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2. Нарабатывать инструменты: тактики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328"/>
          <p:cNvSpPr txBox="1"/>
          <p:nvPr>
            <p:ph type="title"/>
          </p:nvPr>
        </p:nvSpPr>
        <p:spPr>
          <a:xfrm>
            <a:off x="952500" y="1117600"/>
            <a:ext cx="11099800" cy="2159000"/>
          </a:xfrm>
          <a:prstGeom prst="rect">
            <a:avLst/>
          </a:prstGeom>
        </p:spPr>
        <p:txBody>
          <a:bodyPr/>
          <a:lstStyle>
            <a:lvl1pPr defTabSz="490727">
              <a:defRPr sz="6700"/>
            </a:lvl1pPr>
          </a:lstStyle>
          <a:p>
            <a:pPr/>
            <a:r>
              <a:t>Базовые принципы фактчекинга:</a:t>
            </a:r>
          </a:p>
        </p:txBody>
      </p:sp>
      <p:pic>
        <p:nvPicPr>
          <p:cNvPr id="417" name="image23.png" descr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7451873"/>
            <a:ext cx="1850052" cy="177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24.png" descr="image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3600" y="7570516"/>
            <a:ext cx="3095345" cy="1774699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1. НЕ ВЕРЬ…"/>
          <p:cNvSpPr txBox="1"/>
          <p:nvPr/>
        </p:nvSpPr>
        <p:spPr>
          <a:xfrm>
            <a:off x="3452609" y="3600440"/>
            <a:ext cx="6099567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300">
                <a:latin typeface="+mj-lt"/>
                <a:ea typeface="+mj-ea"/>
                <a:cs typeface="+mj-cs"/>
                <a:sym typeface="Helvetica"/>
              </a:defRPr>
            </a:pPr>
            <a:r>
              <a:t>1. НЕ ВЕРЬ</a:t>
            </a:r>
            <a:br/>
          </a:p>
          <a:p>
            <a:pPr>
              <a:defRPr b="1" sz="5300">
                <a:latin typeface="+mj-lt"/>
                <a:ea typeface="+mj-ea"/>
                <a:cs typeface="+mj-cs"/>
                <a:sym typeface="Helvetica"/>
              </a:defRPr>
            </a:pPr>
            <a:r>
              <a:t>2. ВООРУЖАЙСЯ </a:t>
            </a:r>
            <a:br/>
            <a:br/>
            <a:r>
              <a:t>3. СПРОСИ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522"/>
          <p:cNvSpPr txBox="1"/>
          <p:nvPr>
            <p:ph type="title"/>
          </p:nvPr>
        </p:nvSpPr>
        <p:spPr>
          <a:xfrm>
            <a:off x="1396999" y="2120898"/>
            <a:ext cx="10464805" cy="3302004"/>
          </a:xfrm>
          <a:prstGeom prst="rect">
            <a:avLst/>
          </a:prstGeom>
        </p:spPr>
        <p:txBody>
          <a:bodyPr/>
          <a:lstStyle>
            <a:lvl1pPr defTabSz="830858"/>
          </a:lstStyle>
          <a:p>
            <a:pPr/>
            <a:r>
              <a:t>Максим Корнев</a:t>
            </a:r>
          </a:p>
        </p:txBody>
      </p:sp>
      <p:sp>
        <p:nvSpPr>
          <p:cNvPr id="422" name="Shape 523"/>
          <p:cNvSpPr txBox="1"/>
          <p:nvPr>
            <p:ph type="body" sz="half" idx="1"/>
          </p:nvPr>
        </p:nvSpPr>
        <p:spPr>
          <a:xfrm>
            <a:off x="1396999" y="5740396"/>
            <a:ext cx="10464805" cy="3302011"/>
          </a:xfrm>
          <a:prstGeom prst="rect">
            <a:avLst/>
          </a:prstGeom>
        </p:spPr>
        <p:txBody>
          <a:bodyPr/>
          <a:lstStyle/>
          <a:p>
            <a:pPr algn="l" defTabSz="366957">
              <a:defRPr b="1" sz="1800">
                <a:latin typeface="+mj-lt"/>
                <a:ea typeface="+mj-ea"/>
                <a:cs typeface="+mj-cs"/>
                <a:sym typeface="Helvetica"/>
              </a:defRPr>
            </a:pPr>
            <a:r>
              <a:t>Читайте «Журналиста»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jrnlst.ru</a:t>
            </a:r>
            <a:r>
              <a:t>  </a:t>
            </a:r>
            <a:br/>
            <a:r>
              <a:rPr b="0"/>
              <a:t>(берите цифровую подписку - студентам скидки!)</a:t>
            </a:r>
          </a:p>
          <a:p>
            <a:pPr algn="l" defTabSz="366957">
              <a:defRPr b="1" sz="1800">
                <a:latin typeface="+mj-lt"/>
                <a:ea typeface="+mj-ea"/>
                <a:cs typeface="+mj-cs"/>
                <a:sym typeface="Helvetica"/>
              </a:defRPr>
            </a:pPr>
            <a:r>
              <a:t>MediaToolbox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в Фейсбуке: </a:t>
            </a:r>
            <a:r>
              <a:t>facebook.com/mdtlbx </a:t>
            </a:r>
            <a:br/>
          </a:p>
          <a:p>
            <a:pPr algn="l" defTabSz="366957">
              <a:defRPr sz="1800"/>
            </a:pPr>
            <a:r>
              <a:t>Присоединяйтесь к «Новым медиа в гуманитарном образовании»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facebook.com/groups/316298941812274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/</a:t>
            </a:r>
            <a:br/>
          </a:p>
          <a:p>
            <a:pPr algn="l" defTabSz="366957">
              <a:defRPr sz="1800"/>
            </a:pPr>
            <a:r>
              <a:t>Мои презентации и сборники на Academia.edu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http://rggu.academia.edu/MaxKornev</a:t>
            </a:r>
            <a:r>
              <a:t> </a:t>
            </a:r>
          </a:p>
        </p:txBody>
      </p:sp>
      <p:pic>
        <p:nvPicPr>
          <p:cNvPr id="423" name="image13.jpeg" descr="image13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0760" y="592929"/>
            <a:ext cx="3343295" cy="3302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Что не так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Что не так?</a:t>
            </a:r>
          </a:p>
        </p:txBody>
      </p:sp>
      <p:sp>
        <p:nvSpPr>
          <p:cNvPr id="324" name="Постправда (общество)…"/>
          <p:cNvSpPr txBox="1"/>
          <p:nvPr>
            <p:ph type="body" idx="1"/>
          </p:nvPr>
        </p:nvSpPr>
        <p:spPr>
          <a:xfrm>
            <a:off x="328776" y="2284706"/>
            <a:ext cx="11099805" cy="6286510"/>
          </a:xfrm>
          <a:prstGeom prst="rect">
            <a:avLst/>
          </a:prstGeom>
        </p:spPr>
        <p:txBody>
          <a:bodyPr/>
          <a:lstStyle/>
          <a:p>
            <a:pPr/>
            <a:r>
              <a:t>Постправда (общество)</a:t>
            </a:r>
          </a:p>
          <a:p>
            <a:pPr/>
            <a:r>
              <a:t>Фейки (медиа)</a:t>
            </a:r>
          </a:p>
          <a:p>
            <a:pPr/>
            <a:r>
              <a:t>Когнитивные искажения (человек)</a:t>
            </a:r>
          </a:p>
          <a:p>
            <a:pPr/>
            <a:r>
              <a:t>Работа алгоритмов (интернет)</a:t>
            </a:r>
          </a:p>
        </p:txBody>
      </p:sp>
      <p:pic>
        <p:nvPicPr>
          <p:cNvPr id="32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29214" t="21663" r="29214" b="24203"/>
          <a:stretch>
            <a:fillRect/>
          </a:stretch>
        </p:blipFill>
        <p:spPr>
          <a:xfrm>
            <a:off x="8755628" y="3834903"/>
            <a:ext cx="3878140" cy="3186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Мы живем в «постправде»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7000"/>
            </a:lvl1pPr>
          </a:lstStyle>
          <a:p>
            <a:pPr/>
            <a:r>
              <a:t>Мы живем в «постправде»</a:t>
            </a:r>
          </a:p>
        </p:txBody>
      </p:sp>
      <p:sp>
        <p:nvSpPr>
          <p:cNvPr id="328" name="Постправда (post-truth) – слово года по версии Оксфордского словаря.…"/>
          <p:cNvSpPr txBox="1"/>
          <p:nvPr>
            <p:ph type="body" sz="half" idx="1"/>
          </p:nvPr>
        </p:nvSpPr>
        <p:spPr>
          <a:xfrm>
            <a:off x="952500" y="2603500"/>
            <a:ext cx="6346825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Постправда (post-truth) – слово года-2016 по версии Оксфордского словаря. </a:t>
            </a:r>
          </a:p>
          <a:p>
            <a:pPr marL="0" indent="0">
              <a:buSzTx/>
              <a:buNone/>
              <a:defRPr sz="2800"/>
            </a:pPr>
            <a:r>
              <a:t>«Обстоятельства, при которых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объективные факты</a:t>
            </a:r>
            <a:r>
              <a:t> имеют меньшее влияние на общественное мнение, чем апелляции к 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эмоциям и личным убеждениям</a:t>
            </a:r>
            <a:r>
              <a:t>»</a:t>
            </a:r>
          </a:p>
        </p:txBody>
      </p:sp>
      <p:pic>
        <p:nvPicPr>
          <p:cNvPr id="32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6799" y="3417663"/>
            <a:ext cx="4658197" cy="465817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«You are fake-news!»"/>
          <p:cNvSpPr txBox="1"/>
          <p:nvPr/>
        </p:nvSpPr>
        <p:spPr>
          <a:xfrm>
            <a:off x="7367798" y="8204200"/>
            <a:ext cx="4756176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«You are fake-news!»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Микротаргетинг  («новая пропаганда»)"/>
          <p:cNvSpPr txBox="1"/>
          <p:nvPr>
            <p:ph type="title"/>
          </p:nvPr>
        </p:nvSpPr>
        <p:spPr>
          <a:xfrm>
            <a:off x="952497" y="30196"/>
            <a:ext cx="11099805" cy="2159002"/>
          </a:xfrm>
          <a:prstGeom prst="rect">
            <a:avLst/>
          </a:prstGeom>
        </p:spPr>
        <p:txBody>
          <a:bodyPr/>
          <a:lstStyle/>
          <a:p>
            <a:pPr defTabSz="490726">
              <a:defRPr sz="6600"/>
            </a:pPr>
            <a:r>
              <a:t>Микротаргетинг </a:t>
            </a:r>
            <a:br/>
            <a:r>
              <a:t>(«новая пропаганда»)</a:t>
            </a:r>
          </a:p>
        </p:txBody>
      </p:sp>
      <p:sp>
        <p:nvSpPr>
          <p:cNvPr id="333" name="Основной текст"/>
          <p:cNvSpPr txBox="1"/>
          <p:nvPr>
            <p:ph type="body" idx="1"/>
          </p:nvPr>
        </p:nvSpPr>
        <p:spPr>
          <a:xfrm>
            <a:off x="952497" y="3181485"/>
            <a:ext cx="11099805" cy="6286511"/>
          </a:xfrm>
          <a:prstGeom prst="rect">
            <a:avLst/>
          </a:prstGeom>
        </p:spPr>
        <p:txBody>
          <a:bodyPr/>
          <a:lstStyle/>
          <a:p>
            <a:pPr marL="236219" indent="-236219" defTabSz="362201">
              <a:spcBef>
                <a:spcPts val="2400"/>
              </a:spcBef>
              <a:defRPr sz="1800"/>
            </a:pPr>
          </a:p>
          <a:p>
            <a:pPr marL="236219" indent="-236219" defTabSz="362201">
              <a:spcBef>
                <a:spcPts val="2400"/>
              </a:spcBef>
              <a:defRPr sz="1800"/>
            </a:pPr>
          </a:p>
          <a:p>
            <a:pPr marL="236219" indent="-236219" defTabSz="362201">
              <a:spcBef>
                <a:spcPts val="2400"/>
              </a:spcBef>
              <a:defRPr sz="1800"/>
            </a:pPr>
          </a:p>
          <a:p>
            <a:pPr marL="236219" indent="-236219" defTabSz="362201">
              <a:spcBef>
                <a:spcPts val="2400"/>
              </a:spcBef>
              <a:defRPr sz="1800"/>
            </a:pPr>
          </a:p>
        </p:txBody>
      </p:sp>
      <p:pic>
        <p:nvPicPr>
          <p:cNvPr id="33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4215" y="3148882"/>
            <a:ext cx="5116370" cy="4923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228"/>
          <p:cNvSpPr txBox="1"/>
          <p:nvPr>
            <p:ph type="title"/>
          </p:nvPr>
        </p:nvSpPr>
        <p:spPr>
          <a:xfrm>
            <a:off x="952498" y="444495"/>
            <a:ext cx="11099803" cy="2159008"/>
          </a:xfrm>
          <a:prstGeom prst="rect">
            <a:avLst/>
          </a:prstGeom>
        </p:spPr>
        <p:txBody>
          <a:bodyPr/>
          <a:lstStyle/>
          <a:p>
            <a:pPr/>
            <a:r>
              <a:t>Фейки атакуют!</a:t>
            </a:r>
          </a:p>
        </p:txBody>
      </p:sp>
      <p:pic>
        <p:nvPicPr>
          <p:cNvPr id="33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3649" y="2647948"/>
            <a:ext cx="7937503" cy="6350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Fake ne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Fake news</a:t>
            </a:r>
          </a:p>
        </p:txBody>
      </p:sp>
      <p:pic>
        <p:nvPicPr>
          <p:cNvPr id="34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5650" y="2673350"/>
            <a:ext cx="6413500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Заголовок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Основной текст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9400"/>
            <a:ext cx="13004800" cy="919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Информационные пузыри (Filter bubble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3143">
              <a:defRPr sz="6400"/>
            </a:pPr>
            <a:r>
              <a:t>Фильтр-пузырь + эхо-камера</a:t>
            </a:r>
            <a:br/>
            <a:r>
              <a:rPr sz="3700"/>
              <a:t>(Filter bubbles + echo chamber) </a:t>
            </a:r>
          </a:p>
        </p:txBody>
      </p:sp>
      <p:pic>
        <p:nvPicPr>
          <p:cNvPr id="34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0715" y="2651037"/>
            <a:ext cx="9483370" cy="7117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